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300" r:id="rId5"/>
    <p:sldId id="287" r:id="rId6"/>
    <p:sldId id="258" r:id="rId7"/>
    <p:sldId id="259" r:id="rId8"/>
    <p:sldId id="260" r:id="rId9"/>
    <p:sldId id="261" r:id="rId10"/>
    <p:sldId id="264" r:id="rId11"/>
    <p:sldId id="265" r:id="rId12"/>
    <p:sldId id="266" r:id="rId13"/>
    <p:sldId id="270" r:id="rId14"/>
    <p:sldId id="271" r:id="rId15"/>
    <p:sldId id="272" r:id="rId16"/>
    <p:sldId id="273" r:id="rId17"/>
    <p:sldId id="267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68" r:id="rId26"/>
    <p:sldId id="281" r:id="rId27"/>
    <p:sldId id="282" r:id="rId28"/>
    <p:sldId id="283" r:id="rId29"/>
    <p:sldId id="284" r:id="rId30"/>
    <p:sldId id="285" r:id="rId31"/>
    <p:sldId id="286" r:id="rId32"/>
    <p:sldId id="269" r:id="rId33"/>
    <p:sldId id="262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8"/>
    <p:restoredTop sz="94769"/>
  </p:normalViewPr>
  <p:slideViewPr>
    <p:cSldViewPr snapToGrid="0">
      <p:cViewPr varScale="1">
        <p:scale>
          <a:sx n="71" d="100"/>
          <a:sy n="71" d="100"/>
        </p:scale>
        <p:origin x="168" y="1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39A34-0A03-86C8-BFF6-9B0165657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A3274E-6163-7FEF-C6FB-36D1CB2E9D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F35E6-7654-5335-DE22-754F4FE36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83B9-3B2E-D548-A8E9-71E70B399EF6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38F8C-C850-F3EF-541B-D47A5742F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094B8-1EE5-138C-BC19-CFDBEA678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983D-7B71-F244-85B5-9439C7220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78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0D6D8-1E42-9C8E-946F-A393DBBC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A16FCA-BF79-E367-9899-47E64841E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4C66C-CC71-3D15-12D5-576BE09B8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83B9-3B2E-D548-A8E9-71E70B399EF6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D2BBD-BFE4-31F7-6721-2E4C62ED1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EA0ED-86F1-F2B0-3553-B2E5E9D9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983D-7B71-F244-85B5-9439C7220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11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0740B8-E2DE-121A-E31A-EC8FDA7032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A4A241-34CF-8C64-C776-C4686BF76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477C4-7255-6743-06B4-9A5BF126C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83B9-3B2E-D548-A8E9-71E70B399EF6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7F9EA-FD2D-FFA5-1281-33C74E041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D2D40-2E47-D81D-45AB-19D0BDCA3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983D-7B71-F244-85B5-9439C7220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37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A801D-84ED-7CBA-6C66-84D3F8351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3CC04-0814-248D-29F6-344EC9346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DA9DB-43DB-BA1D-B836-854E8BBA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83B9-3B2E-D548-A8E9-71E70B399EF6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4075D-5A70-301D-76FC-557101DBD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1B110-EA41-A04E-B6A6-657AE0F9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983D-7B71-F244-85B5-9439C7220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9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45083-E673-1473-1B71-6564CDE31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BFD16-6747-AC7A-800B-BA097C8F4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BEB89-27EE-0715-1EEF-942D938D8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83B9-3B2E-D548-A8E9-71E70B399EF6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E1F26-CFAF-4BFE-4EA9-96595FB28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5B06C-B125-49B2-CC1D-DE6B9FB7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983D-7B71-F244-85B5-9439C7220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6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94A00-E4B7-23A1-698E-48A0E726F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248A7-FBB7-2039-6B41-5EF6E11E4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53A0A-7A62-E7A5-9467-D8BDD94B8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4C700-4F14-EBC0-2B37-1E24A0846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83B9-3B2E-D548-A8E9-71E70B399EF6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39685-8952-370E-BCFF-F7FF1294E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B3BF0-A334-C517-DEF2-CC4174F6A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983D-7B71-F244-85B5-9439C7220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3F1F4-9DC1-A238-9BE0-218906E17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37713-D3B9-A24E-3CD3-EE944BAAA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31CB6-21D1-944B-2F63-6C622547DE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56FA01-5589-69C7-AC60-7BC1ECB14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94DB0D-2A93-06F5-1765-949B4CD0AD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3E380B-0269-DBED-3547-C25B22F9B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83B9-3B2E-D548-A8E9-71E70B399EF6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29F7A2-A2C5-B8FF-0305-DF65C7375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B3E35E-F2B5-6D44-F755-D1A680CDD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983D-7B71-F244-85B5-9439C7220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4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A491C-26B7-9402-EB10-F2D60386D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23E61B-00A1-4E68-0DF5-EEBDD7BF4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83B9-3B2E-D548-A8E9-71E70B399EF6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4233B3-1E9F-92F2-6851-11CEF0119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60B567-61E9-310E-1A82-5A546EC5B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983D-7B71-F244-85B5-9439C7220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6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08DC40-EB66-62FC-64B8-A26C5347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83B9-3B2E-D548-A8E9-71E70B399EF6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1FE9A5-BC3B-3E79-03D3-041CC1F3C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D297E-1710-E7DA-1207-0ACD0994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983D-7B71-F244-85B5-9439C7220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07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D46A1-B649-EE7F-648A-6F24B1AFB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50BCE-AAC9-5D57-6809-5CCC7A2C5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3A88C5-8CF4-2C0D-0B59-49DDD909F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CDAEF0-0ED6-9E81-D17D-AEC79D0BA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83B9-3B2E-D548-A8E9-71E70B399EF6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DE27DA-BA4A-E7FF-B48A-D71E34A1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82F7D-D904-3DFB-E7D9-3FB89AC92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983D-7B71-F244-85B5-9439C7220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3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61A79-2EB0-0710-5D32-D39B60D9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65A0B3-9D95-CDFA-AF41-64D5E7254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0EE920-BC41-E04A-4320-77081F8E7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A25F7-5E3A-C52A-5528-D5788D95E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83B9-3B2E-D548-A8E9-71E70B399EF6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47FE4-BF8A-6A86-A5F7-16372C984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45F1D9-EB79-932C-CB20-F2F751E8A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983D-7B71-F244-85B5-9439C7220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6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975B2-4F45-17D3-E4FC-868499391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3F52E-C8BC-B3D5-94F7-DD3612221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CF3CC-F087-C21E-2DD9-3E285D8B59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F483B9-3B2E-D548-A8E9-71E70B399EF6}" type="datetimeFigureOut">
              <a:rPr lang="en-US" smtClean="0"/>
              <a:t>10/11/25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8EFC8-C09C-18CC-783A-8540005CA3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47A10-4B2D-40E2-F9B9-A644C751D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2D983D-7B71-F244-85B5-9439C7220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2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4CE7EEE-5018-C97D-6C75-3F6D98C348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7" y="798680"/>
            <a:ext cx="10359189" cy="3785352"/>
          </a:xfrm>
        </p:spPr>
        <p:txBody>
          <a:bodyPr>
            <a:normAutofit/>
          </a:bodyPr>
          <a:lstStyle/>
          <a:p>
            <a:r>
              <a:rPr lang="en-US" sz="17400" dirty="0">
                <a:solidFill>
                  <a:srgbClr val="00B0F0"/>
                </a:solidFill>
                <a:latin typeface="BROTHER" pitchFamily="2" charset="0"/>
              </a:rPr>
              <a:t>Paper 2</a:t>
            </a:r>
          </a:p>
        </p:txBody>
      </p:sp>
    </p:spTree>
    <p:extLst>
      <p:ext uri="{BB962C8B-B14F-4D97-AF65-F5344CB8AC3E}">
        <p14:creationId xmlns:p14="http://schemas.microsoft.com/office/powerpoint/2010/main" val="2612725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16EAC-672E-69F3-FFEB-38288F1B8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8B297C-B01A-DBAA-D5D6-974AC274E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20" y="215727"/>
            <a:ext cx="3022600" cy="965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6D983B-7747-9CE3-A91E-6F4B9BCD8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20" y="2159000"/>
            <a:ext cx="5715000" cy="127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035D6B-B8F3-B680-E256-BD5DBE9D2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52" y="4135904"/>
            <a:ext cx="7772400" cy="229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0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9E883-F3C4-06BF-44C4-DEFA4B228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2ABC7C-E9BA-8E1C-5519-FDF019A1C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84" y="110408"/>
            <a:ext cx="7772400" cy="29795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18A22B-D4B2-C1B5-77AB-F4ECC7BAF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758" y="1934923"/>
            <a:ext cx="2578100" cy="50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B97CEC-423A-0151-4C58-B74ACA009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758" y="5578953"/>
            <a:ext cx="20701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5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D5117-F56F-AE72-6B79-01C6231C9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21F233-7010-F372-943E-393A06E9B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23" y="138221"/>
            <a:ext cx="6870700" cy="2222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8F3931-EF28-7A28-12CA-080803962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21" y="3273126"/>
            <a:ext cx="7772400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8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88F37-54E2-8822-1293-EB46E5543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869199-6819-15FF-7DE5-20E5B2A86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09" y="212851"/>
            <a:ext cx="7772400" cy="43279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EC650A-6E65-E989-254F-586998E3A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71" y="5018386"/>
            <a:ext cx="7772400" cy="145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7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1C387-36CC-CFDD-E7C2-3671624B1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CD0A7A-64E4-1039-F6FF-B964C3DD6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65" y="145923"/>
            <a:ext cx="7772400" cy="38605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C79BA3-5145-AA9E-5831-12892F2EF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296329"/>
            <a:ext cx="5613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6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CCA46-28FA-1C3B-096C-0A036922E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A4F882-2FB6-EBFF-511D-336737CC0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05" y="140970"/>
            <a:ext cx="7772400" cy="53986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0D7BBC-18D6-FE86-D261-9A7C28AE4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495" y="1515596"/>
            <a:ext cx="7429500" cy="736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DFD0CB-B8DE-6826-42F4-1CBC411A3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495" y="4281957"/>
            <a:ext cx="6878354" cy="243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8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8E1D71-8693-111A-AE1C-D2A2E4908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80C79E-794A-F5F5-2F16-DB92555A7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96" y="99204"/>
            <a:ext cx="7772400" cy="24007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71F711-979B-B338-D9DB-2D68FFDE3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96" y="4460135"/>
            <a:ext cx="65532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04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E054A-35D4-0884-5C63-CDE896349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2599ED-9245-14CE-07B1-B947C8977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83" y="156788"/>
            <a:ext cx="7772400" cy="55673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333807-FF6C-B5F3-F835-88F071D35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783" y="5325381"/>
            <a:ext cx="7772400" cy="126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7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F1985-881E-2420-A219-C69E6C725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54E80E-1B82-A7FB-536C-AA2BB3854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65" y="0"/>
            <a:ext cx="7338437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A910484-3BAF-3EDB-951C-329B6C129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39627" y="397847"/>
            <a:ext cx="4761044" cy="954964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B0F0"/>
                </a:solidFill>
                <a:latin typeface="BROTHER" pitchFamily="2" charset="0"/>
              </a:rPr>
              <a:t>Domain &amp; Range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66A204-76A4-C8C2-D682-0E31FFBFE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2971" y="6352684"/>
            <a:ext cx="1917700" cy="40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A63A6D-09F7-CBC0-DF51-8A9C6AD82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135" y="5909002"/>
            <a:ext cx="7772400" cy="37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B5700-10ED-085B-D349-2042DEDDF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4B798A-ACB9-C5E4-EEF6-D2219A2CF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70" y="354327"/>
            <a:ext cx="8838156" cy="616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5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A991E-8689-679D-EA5F-9F7045E95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FC1ACC-B4EF-554C-7ACF-D5BB6FCFF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06" y="307226"/>
            <a:ext cx="9107311" cy="51666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D1BF96-32BB-EF8F-5C83-C5D72516F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0493" y="5186471"/>
            <a:ext cx="17272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051EF-4A88-8C41-F505-8E258A945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A13BD0-735D-2313-9D09-E3FD01D96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35" y="1354548"/>
            <a:ext cx="7772400" cy="54015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A3F334-0746-3754-AB9D-42F53A982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35" y="101944"/>
            <a:ext cx="7772400" cy="81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32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0BF389-95B5-1F60-7FE5-BAD068EB5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CC19EF-320A-FB3D-12C6-3B6525229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44" y="229011"/>
            <a:ext cx="7772400" cy="3694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C75EEE-14EC-E3D3-65A7-6211734DA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44" y="4503281"/>
            <a:ext cx="3543300" cy="431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8F7C61-CC00-882B-8FE6-B8C97F6E7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44" y="5248295"/>
            <a:ext cx="42799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374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25331-D43A-FF89-8921-BADE0D916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921F44-40D3-946E-F297-5FA83A5B2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81" y="152400"/>
            <a:ext cx="75819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95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7B34A-63B3-41A3-590B-781067A19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2D2C91-D593-F62D-81AA-C50535F8E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99" y="209462"/>
            <a:ext cx="6661933" cy="61931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1AA957-7B99-D40C-9BDD-BA06D0B46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107" y="5473612"/>
            <a:ext cx="2926193" cy="86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0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1AA3E-3B04-9B96-BE5D-AD02F1570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0A3A7C-DE65-EA80-B838-06C17A2C3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04" y="233732"/>
            <a:ext cx="7489764" cy="616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53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A7D28-D905-EE6D-6081-3A0EE0778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CBFFA0-D765-0896-CA7B-58F152872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95" y="124927"/>
            <a:ext cx="8428379" cy="651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87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BDBB6-3DD1-BC49-BECB-A32D613C1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22E25E-68AA-D935-6D94-31D66446A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57" y="164561"/>
            <a:ext cx="7772400" cy="34975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26C095-6099-E681-99A7-6806800D9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94" y="3847752"/>
            <a:ext cx="25400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54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10275-8C1B-6FA7-DA34-B526D3EA4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84835E-8413-4E1F-D9B1-50BE7B3F4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75" y="193022"/>
            <a:ext cx="67945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19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CDBC9-9ABE-9F66-925E-B1A0EA229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5CA115-AF72-7520-CB26-093F9844D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88" y="251912"/>
            <a:ext cx="74676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093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71424-025D-0BC1-08FB-379432743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E978FE-1D5A-6327-F3CE-0EC96C578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380"/>
            <a:ext cx="7772400" cy="6633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DC0B086-54E6-8CB9-C972-E5413C839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100" y="360990"/>
            <a:ext cx="1955800" cy="355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809D36-4560-6F76-22DF-E3107E526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100" y="946411"/>
            <a:ext cx="5930900" cy="35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BA89F1-C08D-D62E-BB28-CA810CA899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1100" y="1528699"/>
            <a:ext cx="4406900" cy="381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3DFD13-7B63-1ACE-6896-BF691145CF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2850" y="1909699"/>
            <a:ext cx="3403600" cy="469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5C6BA4-563A-FBDE-99A8-67C4C14AEB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1100" y="3178309"/>
            <a:ext cx="5100007" cy="124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32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B081B-6E55-E407-F970-C690D40CD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1FAB1D-84D0-A8F6-C63C-B91D1F888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86" y="353685"/>
            <a:ext cx="7835399" cy="1161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15AEEF-2FE5-39E4-7E1C-DF149CDE9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85" y="1743687"/>
            <a:ext cx="7772400" cy="168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5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FA0748-667D-8B4B-CE0B-5FD79D66D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F5A47C-DD78-4CC3-EAAA-DB90C7BF7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35" y="206392"/>
            <a:ext cx="7772400" cy="16101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06341B-B938-756B-7D03-28BFFF37D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48" y="1935656"/>
            <a:ext cx="7772400" cy="366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19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B53DF-81C5-CD20-1F6D-4E1BEA7AB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20B2C4-1C62-E8CC-3A21-BCC9B23B9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92" y="248191"/>
            <a:ext cx="7772400" cy="252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369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80392-2143-68FD-4CF8-DDB7E6D9C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76D8BD-500A-B9CA-D0A0-FC09F599A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83" y="125420"/>
            <a:ext cx="9721673" cy="28432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EF23C7-C51B-AEA4-9AAD-8D0307D13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17" y="3889333"/>
            <a:ext cx="75946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443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DD02D-1586-A8A5-A1C2-8C20319BF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A709B1-4C97-5438-EAB7-FC8A3E750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69" y="439615"/>
            <a:ext cx="7772400" cy="337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944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E7220-715B-0057-2A9D-B3EC54093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0D7854-4D47-37D5-43D8-0438E07F6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13" y="235189"/>
            <a:ext cx="7772400" cy="55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302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89155-884E-7750-6057-6DA34C558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EDB087-61AA-2523-8FE8-696D6451A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73" y="201808"/>
            <a:ext cx="6989904" cy="14516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986491-46FE-9C8F-C823-E1BD13977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704" y="4014284"/>
            <a:ext cx="7772400" cy="264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844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B6FF1-6ADC-1986-1A79-5D6AECCD0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9A6387-02F2-3B1F-264D-3F79C165C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70" y="203144"/>
            <a:ext cx="7772400" cy="306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638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2C808-2AF6-2F22-9700-448064C7F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DFE306-9B18-9A40-EFB6-849941D34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24" y="347163"/>
            <a:ext cx="25273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180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03D87-137B-EF1C-D4A4-42D216962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F48FD8-075A-4B5C-BE00-A9D3B83E4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48" y="260084"/>
            <a:ext cx="7772400" cy="551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913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1EA37-EE8D-6FC1-BA31-C8C11D862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784BEF-0D09-E6FD-4406-A90EFE55D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947" y="602669"/>
            <a:ext cx="9870106" cy="50841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07D4A5-BAE2-B4CD-FCB2-35DE922AC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01" y="967549"/>
            <a:ext cx="38862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97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6F463-A88A-428B-7C93-E81070438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0DD93D-2736-9B7B-AB8A-531385B2E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71" y="417910"/>
            <a:ext cx="10603004" cy="14646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4DB94C-A384-134B-1FE5-E29FDD571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338655"/>
            <a:ext cx="7772400" cy="410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4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90695-7D25-CAFF-9F68-40A545B62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5ED22F-DC18-3161-0DAA-D06968A9E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88" y="242109"/>
            <a:ext cx="7772400" cy="48205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BE9E97-5284-43AB-E92B-A8A6680FA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123" y="5715237"/>
            <a:ext cx="7772400" cy="6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8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1AC0B-7A21-C6C5-6740-6EADADF5D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32AF2C-7D03-8665-DE55-B0D2A69E1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09" y="207023"/>
            <a:ext cx="7440431" cy="6168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63C6F8-FF72-5F27-5A51-898D1DC55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12" y="6410102"/>
            <a:ext cx="72390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591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D7109-B352-E6B0-E2EF-9508E729D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F88DFF-5511-6C0A-59D1-57489CBF1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96" y="34447"/>
            <a:ext cx="7772400" cy="59320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0234A9-4AF9-56D5-569E-569AEACF2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973" y="427920"/>
            <a:ext cx="37719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407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E1A7E-F1E2-83EF-B976-392B4595A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7F8844-B466-D333-201C-7B7B8A4F3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39" y="2367339"/>
            <a:ext cx="7772400" cy="39341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ED7FD5-7E7F-4F7E-3B1B-A0C958B33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39" y="556484"/>
            <a:ext cx="6113745" cy="135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130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365B3-A879-83FC-235A-CFF052493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F9F561-5610-E16E-DCC0-D80721EA0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12" y="327379"/>
            <a:ext cx="7772400" cy="35855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076DC0-5233-F2ED-E6C4-C190C7E0F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662" y="5984687"/>
            <a:ext cx="3072672" cy="72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2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39D5E-0997-B869-923C-8A353700E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8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8FD7B-F311-44E9-F2E1-ABD65EBC7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F62295-C58D-97D0-7BE7-EFB71F3A7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10" y="364646"/>
            <a:ext cx="7416800" cy="1168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8FF5D3-EDBC-EF39-9960-A25ED9CD9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093" y="1533046"/>
            <a:ext cx="7772400" cy="505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7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2D97F-77CB-95CC-2D1E-F242D484A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37E0DD-5E61-D712-C5B5-D2193579C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978" y="145638"/>
            <a:ext cx="8749042" cy="50763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D061D0-345E-7389-BCEB-F4FA363E0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126" y="5221953"/>
            <a:ext cx="7772400" cy="131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0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B15E8-349B-F9EE-BA24-8F2D625D6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7EE690-104D-A5F3-6BB4-07E8E07F7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27" y="0"/>
            <a:ext cx="706391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781001-29D8-9A9B-0C04-1ADEF3785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069" y="6167110"/>
            <a:ext cx="7772400" cy="6126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44A813-D5EF-9F02-5C59-84A86574C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567" y="162839"/>
            <a:ext cx="4610100" cy="711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A05B58-D3B6-F40A-CA8B-F9CC507CE4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8350" y="1036878"/>
            <a:ext cx="18796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3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B0DC9-8F16-91FE-E4ED-9BE5DA2AB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0AEA89-FE17-F3C0-093B-519321332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4417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DA1D2F-C2C6-2EAE-0BF5-DFB19A16C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718" y="365891"/>
            <a:ext cx="6793282" cy="4278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7562DD-51BC-8B04-9A41-357650DA4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8817" y="3173922"/>
            <a:ext cx="5383183" cy="6519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FB056E-FDCC-6331-4086-242294051E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4176" y="926950"/>
            <a:ext cx="3519979" cy="9218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4B43F7-5954-CD6A-118D-C70A726F27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4176" y="1982068"/>
            <a:ext cx="698500" cy="533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64C055-5F46-F896-0D43-CFAE12876E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4176" y="4944475"/>
            <a:ext cx="1816100" cy="482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C3754B-575B-81C6-7B0F-7E444AFBEC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4971" y="5509166"/>
            <a:ext cx="736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74575-DB21-9589-3C24-F8B14E7E9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4CE0B9-FD9B-7A0C-E581-5E83F8308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04" y="156371"/>
            <a:ext cx="7772400" cy="49669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C54F23-7CC3-184B-330C-3D0082303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204" y="5399153"/>
            <a:ext cx="3467100" cy="393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7C18FD-E665-76D0-4E85-73938F3F2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6166" y="4526448"/>
            <a:ext cx="1155700" cy="596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85B16E-80DD-D6DA-4EB1-C89516322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4416" y="5119753"/>
            <a:ext cx="6096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9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5</Words>
  <Application>Microsoft Macintosh PowerPoint</Application>
  <PresentationFormat>Widescreen</PresentationFormat>
  <Paragraphs>2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Aptos</vt:lpstr>
      <vt:lpstr>Aptos Display</vt:lpstr>
      <vt:lpstr>Arial</vt:lpstr>
      <vt:lpstr>BROTHER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Rochelle Oosthuizen</dc:creator>
  <cp:lastModifiedBy>Rochelle Oosthuizen</cp:lastModifiedBy>
  <cp:revision>2</cp:revision>
  <dcterms:created xsi:type="dcterms:W3CDTF">2025-10-11T04:25:08Z</dcterms:created>
  <dcterms:modified xsi:type="dcterms:W3CDTF">2025-10-11T10:47:16Z</dcterms:modified>
</cp:coreProperties>
</file>